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194" y="4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CA17ED4-2451-4B46-A712-4FBBB780CE42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2BF8FE-C92C-416B-8BFF-86AABC9DFB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859782"/>
            <a:ext cx="7702624" cy="1872208"/>
          </a:xfrm>
        </p:spPr>
        <p:txBody>
          <a:bodyPr>
            <a:noAutofit/>
          </a:bodyPr>
          <a:lstStyle/>
          <a:p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9822"/>
            <a:ext cx="7488832" cy="1314450"/>
          </a:xfrm>
        </p:spPr>
        <p:txBody>
          <a:bodyPr anchor="ctr">
            <a:normAutofit fontScale="62500" lnSpcReduction="20000"/>
          </a:bodyPr>
          <a:lstStyle/>
          <a:p>
            <a:pPr algn="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</a:t>
            </a:r>
          </a:p>
          <a:p>
            <a:pPr algn="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Геворкян Эмма Робертовна, </a:t>
            </a:r>
          </a:p>
          <a:p>
            <a:pPr algn="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</a:t>
            </a:r>
          </a:p>
          <a:p>
            <a:pPr algn="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учебно-методической работе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СШ № 5 п. Яблоновский </a:t>
            </a:r>
            <a:r>
              <a:rPr lang="ru-RU" sz="24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Тахтамукайского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15616" y="524168"/>
            <a:ext cx="7631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работе по подготовке школы к проведению мониторинга эффективности руководителей образовательных учреждений в 2022 году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 примере МБОУ СШ № 5 п. Яблоновский </a:t>
            </a:r>
            <a:r>
              <a:rPr kumimoji="0" lang="ru-RU" sz="2400" b="1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Тахтамукайского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района)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46917"/>
            <a:ext cx="77768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2012 года № 273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3 ст.26, ч. 8 ст. 51.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 и Н РА  от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23.06.2022 года № 1262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Концепции повышения эффективности руководителей образовательных организаций в Республике Адыгея на период до 2025 года»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 и Н 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21.07.2022года № 1325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проведении мониторинга эффективности руководителей образовательных организаций в Республике Адыгея в 2022году»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 и Н 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09.02.2021 №210 «О внесении изменений в приказ Министерства образования и науки Республики Адыгея от 07.02.2020 №162 «Об утверждении программы мониторинга эффективности деятельности руководителей государственных и муниципальных образовательных организаций в Республике Адыгея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23478"/>
            <a:ext cx="81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регламентирующие работу по подготовке школы </a:t>
            </a:r>
          </a:p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проведению мониторинга эффективности 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руководителей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71600" y="2384038"/>
            <a:ext cx="792088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71600" y="1439366"/>
            <a:ext cx="8172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уровень сформированности профессиональных компетенций, качество организационно-управленческой деятельности руководителя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качество подготовки обучающихся общеобразовательной организации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функционирования объективной внутренней системы оценки качества образования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осуществления образовательной деятельности в ОО, включая условия для организации получения образования обучающимися с ОВЗ и детьми-инвалидами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организация профессиональной ориентации и дополнительного образования обучающихся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59632" y="356002"/>
            <a:ext cx="77904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оказатели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индикаторы, отражающие качество деятельности руководителя общеобразовательной организации по направлениям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43608" y="123478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мероприятий д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ля подготовки к участию в мониторинге в МБОУ СШ № 5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71600" y="1002382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1.Изучение типичных ошибок, выявленных в ходе проведения мониторингов в 2021 году (август)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2.Изучение опыта участия руководителей общеобразовательных организаций Тахтамукайского района в мониторинге в 2021 году (август)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kumimoji="0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3. Создание и утверждение состава рабочих групп по подготовке необходимых аналитических материалов, предусмотренных Программой мониторинга (приказ, август-сентябрь) 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Актуализация информации на официальном сайте общеобразовательной организации (сентябрь)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Проведение самооценки уровня эффективности руководителя общеобразовательной организации (сентябрь)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Принятие мер по повышению количества баллов по отдельным индикаторам (при необходимости) (сентябрь)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Подготовка копий документов или ссылок на документы, аналитических материалов, предусмотренных Программой мониторинга, с учетом отчетов по самообследованию, размещенных на официальном сайте школы, статистического отчета общеобразовательной организации (форма ОО-1) и других источников информации, указанных в Программе мониторинга (октябрь)</a:t>
            </a:r>
            <a:endParaRPr kumimoji="0" lang="ru-RU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43608" y="277947"/>
            <a:ext cx="76212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школа № 5» пос. Яблоновский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419622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8(87771)97-9-55 </a:t>
            </a: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 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scool51@yandex.ru</a:t>
            </a:r>
            <a:endParaRPr lang="ru-RU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официального сайта:</a:t>
            </a:r>
          </a:p>
          <a:p>
            <a:pPr fontAlgn="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портал системы образования </a:t>
            </a:r>
          </a:p>
          <a:p>
            <a:pPr fontAlgn="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</a:t>
            </a:r>
          </a:p>
          <a:p>
            <a:pPr fontAlgn="t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«Тахтамукайский район»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sysobr.ru</a:t>
            </a:r>
            <a:endParaRPr lang="ru-RU" sz="2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651870"/>
            <a:ext cx="258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</TotalTime>
  <Words>459</Words>
  <Application>Microsoft Office PowerPoint</Application>
  <PresentationFormat>Экран (16:9)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Corbel</vt:lpstr>
      <vt:lpstr>Georgia</vt:lpstr>
      <vt:lpstr>Gill Sans MT</vt:lpstr>
      <vt:lpstr>Times New Roman</vt:lpstr>
      <vt:lpstr>Verdana</vt:lpstr>
      <vt:lpstr>Wingdings</vt:lpstr>
      <vt:lpstr>Wingdings 2</vt:lpstr>
      <vt:lpstr>Солнцестояние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по подготовке школы к проведению мониторинга эффективности  деятельности руководителей образовательных учреждений в 2022 году (на примере МБОУ СШ № 5 п.Яблоновский)</dc:title>
  <dc:creator>User</dc:creator>
  <cp:lastModifiedBy>Оценки Центр</cp:lastModifiedBy>
  <cp:revision>12</cp:revision>
  <dcterms:created xsi:type="dcterms:W3CDTF">2022-08-11T05:47:39Z</dcterms:created>
  <dcterms:modified xsi:type="dcterms:W3CDTF">2022-08-15T12:01:28Z</dcterms:modified>
</cp:coreProperties>
</file>